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42"/>
  </p:notesMasterIdLst>
  <p:handoutMasterIdLst>
    <p:handoutMasterId r:id="rId43"/>
  </p:handoutMasterIdLst>
  <p:sldIdLst>
    <p:sldId id="256" r:id="rId5"/>
    <p:sldId id="283" r:id="rId6"/>
    <p:sldId id="298" r:id="rId7"/>
    <p:sldId id="262" r:id="rId8"/>
    <p:sldId id="257" r:id="rId9"/>
    <p:sldId id="320" r:id="rId10"/>
    <p:sldId id="321" r:id="rId11"/>
    <p:sldId id="322" r:id="rId12"/>
    <p:sldId id="323" r:id="rId13"/>
    <p:sldId id="324" r:id="rId14"/>
    <p:sldId id="325" r:id="rId15"/>
    <p:sldId id="319" r:id="rId16"/>
    <p:sldId id="326" r:id="rId17"/>
    <p:sldId id="350" r:id="rId18"/>
    <p:sldId id="328" r:id="rId19"/>
    <p:sldId id="329" r:id="rId20"/>
    <p:sldId id="330" r:id="rId21"/>
    <p:sldId id="331" r:id="rId22"/>
    <p:sldId id="327" r:id="rId23"/>
    <p:sldId id="333" r:id="rId24"/>
    <p:sldId id="334" r:id="rId25"/>
    <p:sldId id="338" r:id="rId26"/>
    <p:sldId id="335" r:id="rId27"/>
    <p:sldId id="347" r:id="rId28"/>
    <p:sldId id="346" r:id="rId29"/>
    <p:sldId id="336" r:id="rId30"/>
    <p:sldId id="348" r:id="rId31"/>
    <p:sldId id="337" r:id="rId32"/>
    <p:sldId id="339" r:id="rId33"/>
    <p:sldId id="351" r:id="rId34"/>
    <p:sldId id="341" r:id="rId35"/>
    <p:sldId id="342" r:id="rId36"/>
    <p:sldId id="343" r:id="rId37"/>
    <p:sldId id="344" r:id="rId38"/>
    <p:sldId id="349" r:id="rId39"/>
    <p:sldId id="345" r:id="rId40"/>
    <p:sldId id="28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hsq3YJkBbJrwq23SYl1gQ==" hashData="Yk4aR53bwRrEFFUhxJiJVDf1SfqN5pyIztLlRlPg3wkn4ZbNUp3xqIrXbJ2/rjAg2RKVjGuaUacihQnKN/WeY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B3B3B3"/>
    <a:srgbClr val="4C0026"/>
    <a:srgbClr val="800040"/>
    <a:srgbClr val="205658"/>
    <a:srgbClr val="FF6666"/>
    <a:srgbClr val="8D9C36"/>
    <a:srgbClr val="DCE6F2"/>
    <a:srgbClr val="8EB4E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5179" autoAdjust="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500CD-902D-3048-B13C-C18E712BB0E5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E86743-3C5C-F64A-A134-8AF356B6DEEE}">
      <dgm:prSet phldrT="[Text]"/>
      <dgm:spPr>
        <a:solidFill>
          <a:srgbClr val="004080"/>
        </a:solidFill>
      </dgm:spPr>
      <dgm:t>
        <a:bodyPr/>
        <a:lstStyle/>
        <a:p>
          <a:r>
            <a:rPr lang="en-US" dirty="0"/>
            <a:t>Level 5</a:t>
          </a:r>
        </a:p>
      </dgm:t>
    </dgm:pt>
    <dgm:pt modelId="{57B4F4DD-C875-5743-BC7E-CE5719C41C18}" type="parTrans" cxnId="{C20EA977-F225-304E-A8F4-9883ED1C1D97}">
      <dgm:prSet/>
      <dgm:spPr/>
      <dgm:t>
        <a:bodyPr/>
        <a:lstStyle/>
        <a:p>
          <a:endParaRPr lang="en-US"/>
        </a:p>
      </dgm:t>
    </dgm:pt>
    <dgm:pt modelId="{2BEEB269-1535-A145-BCF4-4ED531D3F66D}" type="sibTrans" cxnId="{C20EA977-F225-304E-A8F4-9883ED1C1D97}">
      <dgm:prSet/>
      <dgm:spPr/>
      <dgm:t>
        <a:bodyPr/>
        <a:lstStyle/>
        <a:p>
          <a:endParaRPr lang="en-US"/>
        </a:p>
      </dgm:t>
    </dgm:pt>
    <dgm:pt modelId="{92B43559-7D99-B34E-9FAD-ADC7E90EC3D5}">
      <dgm:prSet phldrT="[Text]"/>
      <dgm:spPr/>
      <dgm:t>
        <a:bodyPr/>
        <a:lstStyle/>
        <a:p>
          <a:r>
            <a:rPr lang="en-US" dirty="0"/>
            <a:t>Return on Investment (ROI)</a:t>
          </a:r>
        </a:p>
      </dgm:t>
    </dgm:pt>
    <dgm:pt modelId="{C6E9DC99-EFB4-C941-87B5-5B1CC6B9CB62}" type="parTrans" cxnId="{80DCC1C8-61CF-594A-8A28-F40612C7ACC6}">
      <dgm:prSet/>
      <dgm:spPr/>
      <dgm:t>
        <a:bodyPr/>
        <a:lstStyle/>
        <a:p>
          <a:endParaRPr lang="en-US"/>
        </a:p>
      </dgm:t>
    </dgm:pt>
    <dgm:pt modelId="{57D14855-621A-6B45-8824-4415BEECCF55}" type="sibTrans" cxnId="{80DCC1C8-61CF-594A-8A28-F40612C7ACC6}">
      <dgm:prSet/>
      <dgm:spPr/>
      <dgm:t>
        <a:bodyPr/>
        <a:lstStyle/>
        <a:p>
          <a:endParaRPr lang="en-US"/>
        </a:p>
      </dgm:t>
    </dgm:pt>
    <dgm:pt modelId="{08EBE080-844A-6843-9DCA-C0E185FD727C}">
      <dgm:prSet phldrT="[Text]"/>
      <dgm:spPr>
        <a:solidFill>
          <a:srgbClr val="004080"/>
        </a:solidFill>
      </dgm:spPr>
      <dgm:t>
        <a:bodyPr/>
        <a:lstStyle/>
        <a:p>
          <a:r>
            <a:rPr lang="en-US" dirty="0"/>
            <a:t>Level 4</a:t>
          </a:r>
        </a:p>
      </dgm:t>
    </dgm:pt>
    <dgm:pt modelId="{92821E48-8673-2F46-8F47-E87631F4E22B}" type="parTrans" cxnId="{37522C8D-91F0-F945-85EA-C23E6DBB207D}">
      <dgm:prSet/>
      <dgm:spPr/>
      <dgm:t>
        <a:bodyPr/>
        <a:lstStyle/>
        <a:p>
          <a:endParaRPr lang="en-US"/>
        </a:p>
      </dgm:t>
    </dgm:pt>
    <dgm:pt modelId="{2DADA080-B259-4B43-9338-62B506A3934B}" type="sibTrans" cxnId="{37522C8D-91F0-F945-85EA-C23E6DBB207D}">
      <dgm:prSet/>
      <dgm:spPr/>
      <dgm:t>
        <a:bodyPr/>
        <a:lstStyle/>
        <a:p>
          <a:endParaRPr lang="en-US"/>
        </a:p>
      </dgm:t>
    </dgm:pt>
    <dgm:pt modelId="{A9B84EDE-B384-3D46-8520-2692C4486E2E}">
      <dgm:prSet phldrT="[Text]"/>
      <dgm:spPr/>
      <dgm:t>
        <a:bodyPr/>
        <a:lstStyle/>
        <a:p>
          <a:r>
            <a:rPr lang="en-US" dirty="0"/>
            <a:t>Impact</a:t>
          </a:r>
        </a:p>
      </dgm:t>
    </dgm:pt>
    <dgm:pt modelId="{8FBBDE60-5A9A-7E4A-A419-41801690B416}" type="parTrans" cxnId="{B5F557DA-5DC1-C340-86B2-A0FF9AF3E4CC}">
      <dgm:prSet/>
      <dgm:spPr/>
      <dgm:t>
        <a:bodyPr/>
        <a:lstStyle/>
        <a:p>
          <a:endParaRPr lang="en-US"/>
        </a:p>
      </dgm:t>
    </dgm:pt>
    <dgm:pt modelId="{6AF645F5-948D-1D48-BD25-B3334897B278}" type="sibTrans" cxnId="{B5F557DA-5DC1-C340-86B2-A0FF9AF3E4CC}">
      <dgm:prSet/>
      <dgm:spPr/>
      <dgm:t>
        <a:bodyPr/>
        <a:lstStyle/>
        <a:p>
          <a:endParaRPr lang="en-US"/>
        </a:p>
      </dgm:t>
    </dgm:pt>
    <dgm:pt modelId="{64EDC11C-03D7-904B-8212-5998864282CB}">
      <dgm:prSet phldrT="[Text]"/>
      <dgm:spPr>
        <a:solidFill>
          <a:srgbClr val="004080"/>
        </a:solidFill>
      </dgm:spPr>
      <dgm:t>
        <a:bodyPr/>
        <a:lstStyle/>
        <a:p>
          <a:r>
            <a:rPr lang="en-US" dirty="0"/>
            <a:t>Level 3</a:t>
          </a:r>
        </a:p>
      </dgm:t>
    </dgm:pt>
    <dgm:pt modelId="{A0DBA1FD-8A05-F14B-8075-975FF9326342}" type="parTrans" cxnId="{53994EA6-EB2D-0C46-9834-45032C7A6530}">
      <dgm:prSet/>
      <dgm:spPr/>
      <dgm:t>
        <a:bodyPr/>
        <a:lstStyle/>
        <a:p>
          <a:endParaRPr lang="en-US"/>
        </a:p>
      </dgm:t>
    </dgm:pt>
    <dgm:pt modelId="{1C328FA4-BE7E-C646-B989-D9434C077152}" type="sibTrans" cxnId="{53994EA6-EB2D-0C46-9834-45032C7A6530}">
      <dgm:prSet/>
      <dgm:spPr/>
      <dgm:t>
        <a:bodyPr/>
        <a:lstStyle/>
        <a:p>
          <a:endParaRPr lang="en-US"/>
        </a:p>
      </dgm:t>
    </dgm:pt>
    <dgm:pt modelId="{1D8737BC-A0BE-1647-BDDC-6909D41B2618}">
      <dgm:prSet phldrT="[Text]"/>
      <dgm:spPr/>
      <dgm:t>
        <a:bodyPr/>
        <a:lstStyle/>
        <a:p>
          <a:r>
            <a:rPr lang="en-US" dirty="0"/>
            <a:t>Application</a:t>
          </a:r>
        </a:p>
      </dgm:t>
    </dgm:pt>
    <dgm:pt modelId="{A47A6E7A-9185-0B45-91A7-EBE1AFDA49CE}" type="parTrans" cxnId="{3BEA8F0B-0531-6240-BB43-48A123E4ADF7}">
      <dgm:prSet/>
      <dgm:spPr/>
      <dgm:t>
        <a:bodyPr/>
        <a:lstStyle/>
        <a:p>
          <a:endParaRPr lang="en-US"/>
        </a:p>
      </dgm:t>
    </dgm:pt>
    <dgm:pt modelId="{598508C5-C1B1-D349-9028-ED2A09BF5110}" type="sibTrans" cxnId="{3BEA8F0B-0531-6240-BB43-48A123E4ADF7}">
      <dgm:prSet/>
      <dgm:spPr/>
      <dgm:t>
        <a:bodyPr/>
        <a:lstStyle/>
        <a:p>
          <a:endParaRPr lang="en-US"/>
        </a:p>
      </dgm:t>
    </dgm:pt>
    <dgm:pt modelId="{10DD6347-1F3E-3D41-B3C7-89E51E83100F}">
      <dgm:prSet phldrT="[Text]"/>
      <dgm:spPr>
        <a:solidFill>
          <a:srgbClr val="004080"/>
        </a:solidFill>
      </dgm:spPr>
      <dgm:t>
        <a:bodyPr/>
        <a:lstStyle/>
        <a:p>
          <a:r>
            <a:rPr lang="en-US" dirty="0"/>
            <a:t>Level 2</a:t>
          </a:r>
        </a:p>
      </dgm:t>
    </dgm:pt>
    <dgm:pt modelId="{08ADD320-B57E-E043-B6F0-8280CBAAC2BB}" type="parTrans" cxnId="{158E39A2-25AE-6C44-A194-AFAE2D52A0E9}">
      <dgm:prSet/>
      <dgm:spPr/>
      <dgm:t>
        <a:bodyPr/>
        <a:lstStyle/>
        <a:p>
          <a:endParaRPr lang="en-US"/>
        </a:p>
      </dgm:t>
    </dgm:pt>
    <dgm:pt modelId="{BDD100A2-9C6F-A848-A720-58B68846810B}" type="sibTrans" cxnId="{158E39A2-25AE-6C44-A194-AFAE2D52A0E9}">
      <dgm:prSet/>
      <dgm:spPr/>
      <dgm:t>
        <a:bodyPr/>
        <a:lstStyle/>
        <a:p>
          <a:endParaRPr lang="en-US"/>
        </a:p>
      </dgm:t>
    </dgm:pt>
    <dgm:pt modelId="{6F6BCD60-74F9-C44E-90C9-8087C02A9A73}">
      <dgm:prSet phldrT="[Text]"/>
      <dgm:spPr/>
      <dgm:t>
        <a:bodyPr/>
        <a:lstStyle/>
        <a:p>
          <a:r>
            <a:rPr lang="en-US" dirty="0"/>
            <a:t>Learning</a:t>
          </a:r>
        </a:p>
      </dgm:t>
    </dgm:pt>
    <dgm:pt modelId="{E80F3F0A-B25A-9B4D-B6CC-4037AF1AB59C}" type="parTrans" cxnId="{EDE046C3-0473-D046-8053-E9E2B445955F}">
      <dgm:prSet/>
      <dgm:spPr/>
      <dgm:t>
        <a:bodyPr/>
        <a:lstStyle/>
        <a:p>
          <a:endParaRPr lang="en-US"/>
        </a:p>
      </dgm:t>
    </dgm:pt>
    <dgm:pt modelId="{12BAECC4-68A2-A14F-94C1-F039E1D4EF21}" type="sibTrans" cxnId="{EDE046C3-0473-D046-8053-E9E2B445955F}">
      <dgm:prSet/>
      <dgm:spPr/>
      <dgm:t>
        <a:bodyPr/>
        <a:lstStyle/>
        <a:p>
          <a:endParaRPr lang="en-US"/>
        </a:p>
      </dgm:t>
    </dgm:pt>
    <dgm:pt modelId="{8F5F549B-F47F-8948-A4FA-15004530D05B}">
      <dgm:prSet phldrT="[Text]"/>
      <dgm:spPr>
        <a:solidFill>
          <a:srgbClr val="004080"/>
        </a:solidFill>
      </dgm:spPr>
      <dgm:t>
        <a:bodyPr/>
        <a:lstStyle/>
        <a:p>
          <a:r>
            <a:rPr lang="en-US" dirty="0"/>
            <a:t>Level 1</a:t>
          </a:r>
        </a:p>
      </dgm:t>
    </dgm:pt>
    <dgm:pt modelId="{4F5F8DA9-A9F1-674F-B832-B29AAB3E65AE}" type="parTrans" cxnId="{D39EFFEE-93E5-1141-8930-789F21E946B3}">
      <dgm:prSet/>
      <dgm:spPr/>
      <dgm:t>
        <a:bodyPr/>
        <a:lstStyle/>
        <a:p>
          <a:endParaRPr lang="en-US"/>
        </a:p>
      </dgm:t>
    </dgm:pt>
    <dgm:pt modelId="{FBC85768-422B-974E-80B8-5A1559477052}" type="sibTrans" cxnId="{D39EFFEE-93E5-1141-8930-789F21E946B3}">
      <dgm:prSet/>
      <dgm:spPr/>
      <dgm:t>
        <a:bodyPr/>
        <a:lstStyle/>
        <a:p>
          <a:endParaRPr lang="en-US"/>
        </a:p>
      </dgm:t>
    </dgm:pt>
    <dgm:pt modelId="{F4E93690-5997-6E49-A527-9B1997F81C37}">
      <dgm:prSet phldrT="[Text]"/>
      <dgm:spPr/>
      <dgm:t>
        <a:bodyPr/>
        <a:lstStyle/>
        <a:p>
          <a:r>
            <a:rPr lang="en-US" dirty="0"/>
            <a:t>Reaction</a:t>
          </a:r>
        </a:p>
      </dgm:t>
    </dgm:pt>
    <dgm:pt modelId="{EFB9E660-1153-C746-9D67-225918E69D7A}" type="parTrans" cxnId="{80D3F4CE-A3D2-9143-ACC9-E23E7E4DE02F}">
      <dgm:prSet/>
      <dgm:spPr/>
      <dgm:t>
        <a:bodyPr/>
        <a:lstStyle/>
        <a:p>
          <a:endParaRPr lang="en-US"/>
        </a:p>
      </dgm:t>
    </dgm:pt>
    <dgm:pt modelId="{421CFA50-F2D7-EC4F-91B6-0F99995DE96E}" type="sibTrans" cxnId="{80D3F4CE-A3D2-9143-ACC9-E23E7E4DE02F}">
      <dgm:prSet/>
      <dgm:spPr/>
      <dgm:t>
        <a:bodyPr/>
        <a:lstStyle/>
        <a:p>
          <a:endParaRPr lang="en-US"/>
        </a:p>
      </dgm:t>
    </dgm:pt>
    <dgm:pt modelId="{091678FA-C3E5-134F-88B4-99684716F938}" type="pres">
      <dgm:prSet presAssocID="{B54500CD-902D-3048-B13C-C18E712BB0E5}" presName="Name0" presStyleCnt="0">
        <dgm:presLayoutVars>
          <dgm:dir/>
          <dgm:animLvl val="lvl"/>
          <dgm:resizeHandles val="exact"/>
        </dgm:presLayoutVars>
      </dgm:prSet>
      <dgm:spPr/>
    </dgm:pt>
    <dgm:pt modelId="{651FECC4-6256-9C43-AF9D-ACD35B6EF09E}" type="pres">
      <dgm:prSet presAssocID="{71E86743-3C5C-F64A-A134-8AF356B6DEEE}" presName="linNode" presStyleCnt="0"/>
      <dgm:spPr/>
    </dgm:pt>
    <dgm:pt modelId="{97022027-0EC9-5541-A20B-7D8E5845A205}" type="pres">
      <dgm:prSet presAssocID="{71E86743-3C5C-F64A-A134-8AF356B6DEEE}" presName="parentText" presStyleLbl="node1" presStyleIdx="0" presStyleCnt="5" custScaleX="85034" custScaleY="73564">
        <dgm:presLayoutVars>
          <dgm:chMax val="1"/>
          <dgm:bulletEnabled val="1"/>
        </dgm:presLayoutVars>
      </dgm:prSet>
      <dgm:spPr/>
    </dgm:pt>
    <dgm:pt modelId="{31E9DC28-3D64-164A-94B5-B06E7919E4CB}" type="pres">
      <dgm:prSet presAssocID="{71E86743-3C5C-F64A-A134-8AF356B6DEEE}" presName="descendantText" presStyleLbl="alignAccFollowNode1" presStyleIdx="0" presStyleCnt="5">
        <dgm:presLayoutVars>
          <dgm:bulletEnabled val="1"/>
        </dgm:presLayoutVars>
      </dgm:prSet>
      <dgm:spPr/>
    </dgm:pt>
    <dgm:pt modelId="{69CD8F3E-6967-DD48-9238-5C186C0D0BD4}" type="pres">
      <dgm:prSet presAssocID="{2BEEB269-1535-A145-BCF4-4ED531D3F66D}" presName="sp" presStyleCnt="0"/>
      <dgm:spPr/>
    </dgm:pt>
    <dgm:pt modelId="{A2E557B5-6787-6940-8F56-F453B81DA647}" type="pres">
      <dgm:prSet presAssocID="{08EBE080-844A-6843-9DCA-C0E185FD727C}" presName="linNode" presStyleCnt="0"/>
      <dgm:spPr/>
    </dgm:pt>
    <dgm:pt modelId="{3EEE5871-55F3-934F-BBF0-32D6445AB0C3}" type="pres">
      <dgm:prSet presAssocID="{08EBE080-844A-6843-9DCA-C0E185FD727C}" presName="parentText" presStyleLbl="node1" presStyleIdx="1" presStyleCnt="5" custScaleX="85034" custScaleY="73564">
        <dgm:presLayoutVars>
          <dgm:chMax val="1"/>
          <dgm:bulletEnabled val="1"/>
        </dgm:presLayoutVars>
      </dgm:prSet>
      <dgm:spPr/>
    </dgm:pt>
    <dgm:pt modelId="{84B83402-07E7-894B-8BE8-3B1FEF313106}" type="pres">
      <dgm:prSet presAssocID="{08EBE080-844A-6843-9DCA-C0E185FD727C}" presName="descendantText" presStyleLbl="alignAccFollowNode1" presStyleIdx="1" presStyleCnt="5">
        <dgm:presLayoutVars>
          <dgm:bulletEnabled val="1"/>
        </dgm:presLayoutVars>
      </dgm:prSet>
      <dgm:spPr/>
    </dgm:pt>
    <dgm:pt modelId="{9F6A0E90-CA35-9145-BAD8-4B87760D0C00}" type="pres">
      <dgm:prSet presAssocID="{2DADA080-B259-4B43-9338-62B506A3934B}" presName="sp" presStyleCnt="0"/>
      <dgm:spPr/>
    </dgm:pt>
    <dgm:pt modelId="{AEA2EAB2-78F0-5049-A6FB-085CC8AF72E6}" type="pres">
      <dgm:prSet presAssocID="{64EDC11C-03D7-904B-8212-5998864282CB}" presName="linNode" presStyleCnt="0"/>
      <dgm:spPr/>
    </dgm:pt>
    <dgm:pt modelId="{5A7B5994-0F0B-4B4E-A177-068BB7668AB1}" type="pres">
      <dgm:prSet presAssocID="{64EDC11C-03D7-904B-8212-5998864282CB}" presName="parentText" presStyleLbl="node1" presStyleIdx="2" presStyleCnt="5" custScaleX="85034" custScaleY="73564">
        <dgm:presLayoutVars>
          <dgm:chMax val="1"/>
          <dgm:bulletEnabled val="1"/>
        </dgm:presLayoutVars>
      </dgm:prSet>
      <dgm:spPr/>
    </dgm:pt>
    <dgm:pt modelId="{F091A856-0FA2-6C44-873F-4087C5B8D31E}" type="pres">
      <dgm:prSet presAssocID="{64EDC11C-03D7-904B-8212-5998864282CB}" presName="descendantText" presStyleLbl="alignAccFollowNode1" presStyleIdx="2" presStyleCnt="5">
        <dgm:presLayoutVars>
          <dgm:bulletEnabled val="1"/>
        </dgm:presLayoutVars>
      </dgm:prSet>
      <dgm:spPr/>
    </dgm:pt>
    <dgm:pt modelId="{1F0AD490-37CA-8E4D-B73F-BCB1D2A62769}" type="pres">
      <dgm:prSet presAssocID="{1C328FA4-BE7E-C646-B989-D9434C077152}" presName="sp" presStyleCnt="0"/>
      <dgm:spPr/>
    </dgm:pt>
    <dgm:pt modelId="{57409AC2-AAC2-8744-A70F-E7F649826C89}" type="pres">
      <dgm:prSet presAssocID="{10DD6347-1F3E-3D41-B3C7-89E51E83100F}" presName="linNode" presStyleCnt="0"/>
      <dgm:spPr/>
    </dgm:pt>
    <dgm:pt modelId="{30603497-8C69-2841-8343-C9BA519EE2DC}" type="pres">
      <dgm:prSet presAssocID="{10DD6347-1F3E-3D41-B3C7-89E51E83100F}" presName="parentText" presStyleLbl="node1" presStyleIdx="3" presStyleCnt="5" custScaleX="85034" custScaleY="73564">
        <dgm:presLayoutVars>
          <dgm:chMax val="1"/>
          <dgm:bulletEnabled val="1"/>
        </dgm:presLayoutVars>
      </dgm:prSet>
      <dgm:spPr/>
    </dgm:pt>
    <dgm:pt modelId="{E0215915-AF5F-D84C-897F-60581F3D4289}" type="pres">
      <dgm:prSet presAssocID="{10DD6347-1F3E-3D41-B3C7-89E51E83100F}" presName="descendantText" presStyleLbl="alignAccFollowNode1" presStyleIdx="3" presStyleCnt="5">
        <dgm:presLayoutVars>
          <dgm:bulletEnabled val="1"/>
        </dgm:presLayoutVars>
      </dgm:prSet>
      <dgm:spPr/>
    </dgm:pt>
    <dgm:pt modelId="{D46FB846-FAA6-5E45-A77E-AF62C9C19367}" type="pres">
      <dgm:prSet presAssocID="{BDD100A2-9C6F-A848-A720-58B68846810B}" presName="sp" presStyleCnt="0"/>
      <dgm:spPr/>
    </dgm:pt>
    <dgm:pt modelId="{7AC5378D-3E32-8340-8E6A-2F0FD67C91A2}" type="pres">
      <dgm:prSet presAssocID="{8F5F549B-F47F-8948-A4FA-15004530D05B}" presName="linNode" presStyleCnt="0"/>
      <dgm:spPr/>
    </dgm:pt>
    <dgm:pt modelId="{486B857D-B491-854E-A215-FF9B5C656393}" type="pres">
      <dgm:prSet presAssocID="{8F5F549B-F47F-8948-A4FA-15004530D05B}" presName="parentText" presStyleLbl="node1" presStyleIdx="4" presStyleCnt="5" custScaleX="85034" custScaleY="73564">
        <dgm:presLayoutVars>
          <dgm:chMax val="1"/>
          <dgm:bulletEnabled val="1"/>
        </dgm:presLayoutVars>
      </dgm:prSet>
      <dgm:spPr/>
    </dgm:pt>
    <dgm:pt modelId="{D2C28667-2976-A34F-ACFE-CA056C016C16}" type="pres">
      <dgm:prSet presAssocID="{8F5F549B-F47F-8948-A4FA-15004530D05B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7725F0B-62AF-AC43-A526-8802D5CBE55D}" type="presOf" srcId="{B54500CD-902D-3048-B13C-C18E712BB0E5}" destId="{091678FA-C3E5-134F-88B4-99684716F938}" srcOrd="0" destOrd="0" presId="urn:microsoft.com/office/officeart/2005/8/layout/vList5"/>
    <dgm:cxn modelId="{3BEA8F0B-0531-6240-BB43-48A123E4ADF7}" srcId="{64EDC11C-03D7-904B-8212-5998864282CB}" destId="{1D8737BC-A0BE-1647-BDDC-6909D41B2618}" srcOrd="0" destOrd="0" parTransId="{A47A6E7A-9185-0B45-91A7-EBE1AFDA49CE}" sibTransId="{598508C5-C1B1-D349-9028-ED2A09BF5110}"/>
    <dgm:cxn modelId="{89A31A24-751C-F748-AD04-75489995514E}" type="presOf" srcId="{1D8737BC-A0BE-1647-BDDC-6909D41B2618}" destId="{F091A856-0FA2-6C44-873F-4087C5B8D31E}" srcOrd="0" destOrd="0" presId="urn:microsoft.com/office/officeart/2005/8/layout/vList5"/>
    <dgm:cxn modelId="{05737E46-1C4B-FB41-BED0-E77A178F1347}" type="presOf" srcId="{8F5F549B-F47F-8948-A4FA-15004530D05B}" destId="{486B857D-B491-854E-A215-FF9B5C656393}" srcOrd="0" destOrd="0" presId="urn:microsoft.com/office/officeart/2005/8/layout/vList5"/>
    <dgm:cxn modelId="{61BF9A46-8193-E340-AB91-3FDD2054A19E}" type="presOf" srcId="{64EDC11C-03D7-904B-8212-5998864282CB}" destId="{5A7B5994-0F0B-4B4E-A177-068BB7668AB1}" srcOrd="0" destOrd="0" presId="urn:microsoft.com/office/officeart/2005/8/layout/vList5"/>
    <dgm:cxn modelId="{377BE869-36C4-EF48-BF62-CA2F57A5D439}" type="presOf" srcId="{6F6BCD60-74F9-C44E-90C9-8087C02A9A73}" destId="{E0215915-AF5F-D84C-897F-60581F3D4289}" srcOrd="0" destOrd="0" presId="urn:microsoft.com/office/officeart/2005/8/layout/vList5"/>
    <dgm:cxn modelId="{D7CE4C4D-F301-2C4B-8AFD-D04AB6114FCD}" type="presOf" srcId="{08EBE080-844A-6843-9DCA-C0E185FD727C}" destId="{3EEE5871-55F3-934F-BBF0-32D6445AB0C3}" srcOrd="0" destOrd="0" presId="urn:microsoft.com/office/officeart/2005/8/layout/vList5"/>
    <dgm:cxn modelId="{C20EA977-F225-304E-A8F4-9883ED1C1D97}" srcId="{B54500CD-902D-3048-B13C-C18E712BB0E5}" destId="{71E86743-3C5C-F64A-A134-8AF356B6DEEE}" srcOrd="0" destOrd="0" parTransId="{57B4F4DD-C875-5743-BC7E-CE5719C41C18}" sibTransId="{2BEEB269-1535-A145-BCF4-4ED531D3F66D}"/>
    <dgm:cxn modelId="{37522C8D-91F0-F945-85EA-C23E6DBB207D}" srcId="{B54500CD-902D-3048-B13C-C18E712BB0E5}" destId="{08EBE080-844A-6843-9DCA-C0E185FD727C}" srcOrd="1" destOrd="0" parTransId="{92821E48-8673-2F46-8F47-E87631F4E22B}" sibTransId="{2DADA080-B259-4B43-9338-62B506A3934B}"/>
    <dgm:cxn modelId="{FB124D9A-6B44-A343-A1E7-1514027A4DF9}" type="presOf" srcId="{71E86743-3C5C-F64A-A134-8AF356B6DEEE}" destId="{97022027-0EC9-5541-A20B-7D8E5845A205}" srcOrd="0" destOrd="0" presId="urn:microsoft.com/office/officeart/2005/8/layout/vList5"/>
    <dgm:cxn modelId="{E54B82A0-7406-4F4D-9528-CF01301D2A3F}" type="presOf" srcId="{92B43559-7D99-B34E-9FAD-ADC7E90EC3D5}" destId="{31E9DC28-3D64-164A-94B5-B06E7919E4CB}" srcOrd="0" destOrd="0" presId="urn:microsoft.com/office/officeart/2005/8/layout/vList5"/>
    <dgm:cxn modelId="{158E39A2-25AE-6C44-A194-AFAE2D52A0E9}" srcId="{B54500CD-902D-3048-B13C-C18E712BB0E5}" destId="{10DD6347-1F3E-3D41-B3C7-89E51E83100F}" srcOrd="3" destOrd="0" parTransId="{08ADD320-B57E-E043-B6F0-8280CBAAC2BB}" sibTransId="{BDD100A2-9C6F-A848-A720-58B68846810B}"/>
    <dgm:cxn modelId="{6A78E6A2-A3B1-BD46-9D1F-50435408CD74}" type="presOf" srcId="{10DD6347-1F3E-3D41-B3C7-89E51E83100F}" destId="{30603497-8C69-2841-8343-C9BA519EE2DC}" srcOrd="0" destOrd="0" presId="urn:microsoft.com/office/officeart/2005/8/layout/vList5"/>
    <dgm:cxn modelId="{1B4164A5-19DF-CE4C-83AE-01C24884834E}" type="presOf" srcId="{A9B84EDE-B384-3D46-8520-2692C4486E2E}" destId="{84B83402-07E7-894B-8BE8-3B1FEF313106}" srcOrd="0" destOrd="0" presId="urn:microsoft.com/office/officeart/2005/8/layout/vList5"/>
    <dgm:cxn modelId="{53994EA6-EB2D-0C46-9834-45032C7A6530}" srcId="{B54500CD-902D-3048-B13C-C18E712BB0E5}" destId="{64EDC11C-03D7-904B-8212-5998864282CB}" srcOrd="2" destOrd="0" parTransId="{A0DBA1FD-8A05-F14B-8075-975FF9326342}" sibTransId="{1C328FA4-BE7E-C646-B989-D9434C077152}"/>
    <dgm:cxn modelId="{B85AC0B6-0130-3A42-8EAA-979028236FF7}" type="presOf" srcId="{F4E93690-5997-6E49-A527-9B1997F81C37}" destId="{D2C28667-2976-A34F-ACFE-CA056C016C16}" srcOrd="0" destOrd="0" presId="urn:microsoft.com/office/officeart/2005/8/layout/vList5"/>
    <dgm:cxn modelId="{EDE046C3-0473-D046-8053-E9E2B445955F}" srcId="{10DD6347-1F3E-3D41-B3C7-89E51E83100F}" destId="{6F6BCD60-74F9-C44E-90C9-8087C02A9A73}" srcOrd="0" destOrd="0" parTransId="{E80F3F0A-B25A-9B4D-B6CC-4037AF1AB59C}" sibTransId="{12BAECC4-68A2-A14F-94C1-F039E1D4EF21}"/>
    <dgm:cxn modelId="{80DCC1C8-61CF-594A-8A28-F40612C7ACC6}" srcId="{71E86743-3C5C-F64A-A134-8AF356B6DEEE}" destId="{92B43559-7D99-B34E-9FAD-ADC7E90EC3D5}" srcOrd="0" destOrd="0" parTransId="{C6E9DC99-EFB4-C941-87B5-5B1CC6B9CB62}" sibTransId="{57D14855-621A-6B45-8824-4415BEECCF55}"/>
    <dgm:cxn modelId="{80D3F4CE-A3D2-9143-ACC9-E23E7E4DE02F}" srcId="{8F5F549B-F47F-8948-A4FA-15004530D05B}" destId="{F4E93690-5997-6E49-A527-9B1997F81C37}" srcOrd="0" destOrd="0" parTransId="{EFB9E660-1153-C746-9D67-225918E69D7A}" sibTransId="{421CFA50-F2D7-EC4F-91B6-0F99995DE96E}"/>
    <dgm:cxn modelId="{B5F557DA-5DC1-C340-86B2-A0FF9AF3E4CC}" srcId="{08EBE080-844A-6843-9DCA-C0E185FD727C}" destId="{A9B84EDE-B384-3D46-8520-2692C4486E2E}" srcOrd="0" destOrd="0" parTransId="{8FBBDE60-5A9A-7E4A-A419-41801690B416}" sibTransId="{6AF645F5-948D-1D48-BD25-B3334897B278}"/>
    <dgm:cxn modelId="{D39EFFEE-93E5-1141-8930-789F21E946B3}" srcId="{B54500CD-902D-3048-B13C-C18E712BB0E5}" destId="{8F5F549B-F47F-8948-A4FA-15004530D05B}" srcOrd="4" destOrd="0" parTransId="{4F5F8DA9-A9F1-674F-B832-B29AAB3E65AE}" sibTransId="{FBC85768-422B-974E-80B8-5A1559477052}"/>
    <dgm:cxn modelId="{5E1D017D-134B-4549-89AE-729D59A055CE}" type="presParOf" srcId="{091678FA-C3E5-134F-88B4-99684716F938}" destId="{651FECC4-6256-9C43-AF9D-ACD35B6EF09E}" srcOrd="0" destOrd="0" presId="urn:microsoft.com/office/officeart/2005/8/layout/vList5"/>
    <dgm:cxn modelId="{7A6491C3-C83D-354C-9688-007E856E251D}" type="presParOf" srcId="{651FECC4-6256-9C43-AF9D-ACD35B6EF09E}" destId="{97022027-0EC9-5541-A20B-7D8E5845A205}" srcOrd="0" destOrd="0" presId="urn:microsoft.com/office/officeart/2005/8/layout/vList5"/>
    <dgm:cxn modelId="{4B130CC5-79FB-A74A-93FA-D9302AC672EF}" type="presParOf" srcId="{651FECC4-6256-9C43-AF9D-ACD35B6EF09E}" destId="{31E9DC28-3D64-164A-94B5-B06E7919E4CB}" srcOrd="1" destOrd="0" presId="urn:microsoft.com/office/officeart/2005/8/layout/vList5"/>
    <dgm:cxn modelId="{AE69446F-805A-FB41-ACBC-418C79A841B3}" type="presParOf" srcId="{091678FA-C3E5-134F-88B4-99684716F938}" destId="{69CD8F3E-6967-DD48-9238-5C186C0D0BD4}" srcOrd="1" destOrd="0" presId="urn:microsoft.com/office/officeart/2005/8/layout/vList5"/>
    <dgm:cxn modelId="{2CAF8A7D-AE83-4C42-B92C-418B029E8720}" type="presParOf" srcId="{091678FA-C3E5-134F-88B4-99684716F938}" destId="{A2E557B5-6787-6940-8F56-F453B81DA647}" srcOrd="2" destOrd="0" presId="urn:microsoft.com/office/officeart/2005/8/layout/vList5"/>
    <dgm:cxn modelId="{9EAFE4D7-2204-4B4E-ABFC-6DEB1787A157}" type="presParOf" srcId="{A2E557B5-6787-6940-8F56-F453B81DA647}" destId="{3EEE5871-55F3-934F-BBF0-32D6445AB0C3}" srcOrd="0" destOrd="0" presId="urn:microsoft.com/office/officeart/2005/8/layout/vList5"/>
    <dgm:cxn modelId="{E020402A-5689-DF47-8F1B-DA216725D956}" type="presParOf" srcId="{A2E557B5-6787-6940-8F56-F453B81DA647}" destId="{84B83402-07E7-894B-8BE8-3B1FEF313106}" srcOrd="1" destOrd="0" presId="urn:microsoft.com/office/officeart/2005/8/layout/vList5"/>
    <dgm:cxn modelId="{6F55EFA3-33BC-3348-9D61-C08F874AAECD}" type="presParOf" srcId="{091678FA-C3E5-134F-88B4-99684716F938}" destId="{9F6A0E90-CA35-9145-BAD8-4B87760D0C00}" srcOrd="3" destOrd="0" presId="urn:microsoft.com/office/officeart/2005/8/layout/vList5"/>
    <dgm:cxn modelId="{C4760B80-A839-0D49-840D-5044C3C4FDAF}" type="presParOf" srcId="{091678FA-C3E5-134F-88B4-99684716F938}" destId="{AEA2EAB2-78F0-5049-A6FB-085CC8AF72E6}" srcOrd="4" destOrd="0" presId="urn:microsoft.com/office/officeart/2005/8/layout/vList5"/>
    <dgm:cxn modelId="{8675A0D2-2712-9E4B-8EB8-5B718EB8CFCF}" type="presParOf" srcId="{AEA2EAB2-78F0-5049-A6FB-085CC8AF72E6}" destId="{5A7B5994-0F0B-4B4E-A177-068BB7668AB1}" srcOrd="0" destOrd="0" presId="urn:microsoft.com/office/officeart/2005/8/layout/vList5"/>
    <dgm:cxn modelId="{2C8387FD-35DA-BA4A-A23D-CBDE16492F16}" type="presParOf" srcId="{AEA2EAB2-78F0-5049-A6FB-085CC8AF72E6}" destId="{F091A856-0FA2-6C44-873F-4087C5B8D31E}" srcOrd="1" destOrd="0" presId="urn:microsoft.com/office/officeart/2005/8/layout/vList5"/>
    <dgm:cxn modelId="{23385A07-32C3-814D-B3ED-5C6375220E5C}" type="presParOf" srcId="{091678FA-C3E5-134F-88B4-99684716F938}" destId="{1F0AD490-37CA-8E4D-B73F-BCB1D2A62769}" srcOrd="5" destOrd="0" presId="urn:microsoft.com/office/officeart/2005/8/layout/vList5"/>
    <dgm:cxn modelId="{A8E4336F-4515-6A4E-8ADD-0FCE2F76FF44}" type="presParOf" srcId="{091678FA-C3E5-134F-88B4-99684716F938}" destId="{57409AC2-AAC2-8744-A70F-E7F649826C89}" srcOrd="6" destOrd="0" presId="urn:microsoft.com/office/officeart/2005/8/layout/vList5"/>
    <dgm:cxn modelId="{99690C63-8E4F-DA45-BB9E-9E0B5EB112B0}" type="presParOf" srcId="{57409AC2-AAC2-8744-A70F-E7F649826C89}" destId="{30603497-8C69-2841-8343-C9BA519EE2DC}" srcOrd="0" destOrd="0" presId="urn:microsoft.com/office/officeart/2005/8/layout/vList5"/>
    <dgm:cxn modelId="{6DB668B0-80D0-0C42-93D0-033E1650D72C}" type="presParOf" srcId="{57409AC2-AAC2-8744-A70F-E7F649826C89}" destId="{E0215915-AF5F-D84C-897F-60581F3D4289}" srcOrd="1" destOrd="0" presId="urn:microsoft.com/office/officeart/2005/8/layout/vList5"/>
    <dgm:cxn modelId="{39C44EAC-8FBE-6244-9212-2A059E068471}" type="presParOf" srcId="{091678FA-C3E5-134F-88B4-99684716F938}" destId="{D46FB846-FAA6-5E45-A77E-AF62C9C19367}" srcOrd="7" destOrd="0" presId="urn:microsoft.com/office/officeart/2005/8/layout/vList5"/>
    <dgm:cxn modelId="{301871A5-1532-FF4D-9E6B-195ED216A090}" type="presParOf" srcId="{091678FA-C3E5-134F-88B4-99684716F938}" destId="{7AC5378D-3E32-8340-8E6A-2F0FD67C91A2}" srcOrd="8" destOrd="0" presId="urn:microsoft.com/office/officeart/2005/8/layout/vList5"/>
    <dgm:cxn modelId="{221A0534-0C39-694E-9951-267B7F12E94D}" type="presParOf" srcId="{7AC5378D-3E32-8340-8E6A-2F0FD67C91A2}" destId="{486B857D-B491-854E-A215-FF9B5C656393}" srcOrd="0" destOrd="0" presId="urn:microsoft.com/office/officeart/2005/8/layout/vList5"/>
    <dgm:cxn modelId="{184ACA67-DCE8-2241-BE84-F3616235896E}" type="presParOf" srcId="{7AC5378D-3E32-8340-8E6A-2F0FD67C91A2}" destId="{D2C28667-2976-A34F-ACFE-CA056C016C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9DC28-3D64-164A-94B5-B06E7919E4CB}">
      <dsp:nvSpPr>
        <dsp:cNvPr id="0" name=""/>
        <dsp:cNvSpPr/>
      </dsp:nvSpPr>
      <dsp:spPr>
        <a:xfrm rot="5400000">
          <a:off x="4518868" y="-2031241"/>
          <a:ext cx="71586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Return on Investment (ROI)</a:t>
          </a:r>
        </a:p>
      </dsp:txBody>
      <dsp:txXfrm rot="-5400000">
        <a:off x="2487168" y="35405"/>
        <a:ext cx="4744318" cy="645971"/>
      </dsp:txXfrm>
    </dsp:sp>
    <dsp:sp modelId="{97022027-0EC9-5541-A20B-7D8E5845A205}">
      <dsp:nvSpPr>
        <dsp:cNvPr id="0" name=""/>
        <dsp:cNvSpPr/>
      </dsp:nvSpPr>
      <dsp:spPr>
        <a:xfrm>
          <a:off x="201168" y="29254"/>
          <a:ext cx="2285999" cy="658272"/>
        </a:xfrm>
        <a:prstGeom prst="roundRect">
          <a:avLst/>
        </a:prstGeom>
        <a:solidFill>
          <a:srgbClr val="004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Level 5</a:t>
          </a:r>
        </a:p>
      </dsp:txBody>
      <dsp:txXfrm>
        <a:off x="233302" y="61388"/>
        <a:ext cx="2221731" cy="594004"/>
      </dsp:txXfrm>
    </dsp:sp>
    <dsp:sp modelId="{84B83402-07E7-894B-8BE8-3B1FEF313106}">
      <dsp:nvSpPr>
        <dsp:cNvPr id="0" name=""/>
        <dsp:cNvSpPr/>
      </dsp:nvSpPr>
      <dsp:spPr>
        <a:xfrm rot="5400000">
          <a:off x="4518868" y="-1270636"/>
          <a:ext cx="71586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Impact</a:t>
          </a:r>
        </a:p>
      </dsp:txBody>
      <dsp:txXfrm rot="-5400000">
        <a:off x="2487168" y="796010"/>
        <a:ext cx="4744318" cy="645971"/>
      </dsp:txXfrm>
    </dsp:sp>
    <dsp:sp modelId="{3EEE5871-55F3-934F-BBF0-32D6445AB0C3}">
      <dsp:nvSpPr>
        <dsp:cNvPr id="0" name=""/>
        <dsp:cNvSpPr/>
      </dsp:nvSpPr>
      <dsp:spPr>
        <a:xfrm>
          <a:off x="201168" y="789859"/>
          <a:ext cx="2285999" cy="658272"/>
        </a:xfrm>
        <a:prstGeom prst="roundRect">
          <a:avLst/>
        </a:prstGeom>
        <a:solidFill>
          <a:srgbClr val="004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Level 4</a:t>
          </a:r>
        </a:p>
      </dsp:txBody>
      <dsp:txXfrm>
        <a:off x="233302" y="821993"/>
        <a:ext cx="2221731" cy="594004"/>
      </dsp:txXfrm>
    </dsp:sp>
    <dsp:sp modelId="{F091A856-0FA2-6C44-873F-4087C5B8D31E}">
      <dsp:nvSpPr>
        <dsp:cNvPr id="0" name=""/>
        <dsp:cNvSpPr/>
      </dsp:nvSpPr>
      <dsp:spPr>
        <a:xfrm rot="5400000">
          <a:off x="4518868" y="-510032"/>
          <a:ext cx="71586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Application</a:t>
          </a:r>
        </a:p>
      </dsp:txBody>
      <dsp:txXfrm rot="-5400000">
        <a:off x="2487168" y="1556614"/>
        <a:ext cx="4744318" cy="645971"/>
      </dsp:txXfrm>
    </dsp:sp>
    <dsp:sp modelId="{5A7B5994-0F0B-4B4E-A177-068BB7668AB1}">
      <dsp:nvSpPr>
        <dsp:cNvPr id="0" name=""/>
        <dsp:cNvSpPr/>
      </dsp:nvSpPr>
      <dsp:spPr>
        <a:xfrm>
          <a:off x="201168" y="1550463"/>
          <a:ext cx="2285999" cy="658272"/>
        </a:xfrm>
        <a:prstGeom prst="roundRect">
          <a:avLst/>
        </a:prstGeom>
        <a:solidFill>
          <a:srgbClr val="004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Level 3</a:t>
          </a:r>
        </a:p>
      </dsp:txBody>
      <dsp:txXfrm>
        <a:off x="233302" y="1582597"/>
        <a:ext cx="2221731" cy="594004"/>
      </dsp:txXfrm>
    </dsp:sp>
    <dsp:sp modelId="{E0215915-AF5F-D84C-897F-60581F3D4289}">
      <dsp:nvSpPr>
        <dsp:cNvPr id="0" name=""/>
        <dsp:cNvSpPr/>
      </dsp:nvSpPr>
      <dsp:spPr>
        <a:xfrm rot="5400000">
          <a:off x="4518868" y="250572"/>
          <a:ext cx="71586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Learning</a:t>
          </a:r>
        </a:p>
      </dsp:txBody>
      <dsp:txXfrm rot="-5400000">
        <a:off x="2487168" y="2317218"/>
        <a:ext cx="4744318" cy="645971"/>
      </dsp:txXfrm>
    </dsp:sp>
    <dsp:sp modelId="{30603497-8C69-2841-8343-C9BA519EE2DC}">
      <dsp:nvSpPr>
        <dsp:cNvPr id="0" name=""/>
        <dsp:cNvSpPr/>
      </dsp:nvSpPr>
      <dsp:spPr>
        <a:xfrm>
          <a:off x="201168" y="2311068"/>
          <a:ext cx="2285999" cy="658272"/>
        </a:xfrm>
        <a:prstGeom prst="roundRect">
          <a:avLst/>
        </a:prstGeom>
        <a:solidFill>
          <a:srgbClr val="004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Level 2</a:t>
          </a:r>
        </a:p>
      </dsp:txBody>
      <dsp:txXfrm>
        <a:off x="233302" y="2343202"/>
        <a:ext cx="2221731" cy="594004"/>
      </dsp:txXfrm>
    </dsp:sp>
    <dsp:sp modelId="{D2C28667-2976-A34F-ACFE-CA056C016C16}">
      <dsp:nvSpPr>
        <dsp:cNvPr id="0" name=""/>
        <dsp:cNvSpPr/>
      </dsp:nvSpPr>
      <dsp:spPr>
        <a:xfrm rot="5400000">
          <a:off x="4518868" y="1011177"/>
          <a:ext cx="71586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Reaction</a:t>
          </a:r>
        </a:p>
      </dsp:txBody>
      <dsp:txXfrm rot="-5400000">
        <a:off x="2487168" y="3077823"/>
        <a:ext cx="4744318" cy="645971"/>
      </dsp:txXfrm>
    </dsp:sp>
    <dsp:sp modelId="{486B857D-B491-854E-A215-FF9B5C656393}">
      <dsp:nvSpPr>
        <dsp:cNvPr id="0" name=""/>
        <dsp:cNvSpPr/>
      </dsp:nvSpPr>
      <dsp:spPr>
        <a:xfrm>
          <a:off x="201168" y="3071673"/>
          <a:ext cx="2285999" cy="658272"/>
        </a:xfrm>
        <a:prstGeom prst="roundRect">
          <a:avLst/>
        </a:prstGeom>
        <a:solidFill>
          <a:srgbClr val="004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Level 1</a:t>
          </a:r>
        </a:p>
      </dsp:txBody>
      <dsp:txXfrm>
        <a:off x="233302" y="3103807"/>
        <a:ext cx="2221731" cy="594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24-Feb-22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24-Feb-22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004080"/>
                  </a:solidFill>
                  <a:effectLst/>
                  <a:latin typeface="Century Gothic"/>
                  <a:ea typeface="Calibri"/>
                  <a:cs typeface="Century Gothic"/>
                </a:rPr>
                <a:t>Training Evaluation &amp; Reporting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 Peacekeeping TOT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530084"/>
            <a:ext cx="8610600" cy="545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1</a:t>
            </a:r>
            <a:r>
              <a:rPr lang="en-US" sz="2400" dirty="0">
                <a:latin typeface="Century Gothic"/>
                <a:cs typeface="Century Gothic"/>
              </a:rPr>
              <a:t> data collection: </a:t>
            </a:r>
            <a:r>
              <a:rPr lang="en-US" sz="2400" b="1" dirty="0">
                <a:latin typeface="Century Gothic"/>
                <a:cs typeface="Century Gothic"/>
              </a:rPr>
              <a:t>true/false, multiple choice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This training was relevant to my on-the-job tasks and responsibilities.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True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False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 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The most useful aspects of the training were: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 Pre-course reading materials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 Group work and assignments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 Networking established with other participants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r>
              <a:rPr lang="en-US" sz="2400" dirty="0">
                <a:latin typeface="Century Gothic"/>
                <a:ea typeface="Calibri"/>
                <a:cs typeface="Times New Roman"/>
              </a:rPr>
              <a:t>D. Feedback received from the facilitators </a:t>
            </a:r>
            <a:r>
              <a:rPr lang="en-US" sz="2400" dirty="0"/>
              <a:t> 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438400" y="428404"/>
            <a:ext cx="4779264" cy="715863"/>
            <a:chOff x="2487168" y="3042877"/>
            <a:chExt cx="4779264" cy="715863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518868" y="1011177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/>
            <p:nvPr/>
          </p:nvSpPr>
          <p:spPr>
            <a:xfrm>
              <a:off x="2487168" y="3077823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Reaction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457200"/>
            <a:ext cx="2285999" cy="658272"/>
            <a:chOff x="201168" y="3071673"/>
            <a:chExt cx="2285999" cy="658272"/>
          </a:xfrm>
        </p:grpSpPr>
        <p:sp>
          <p:nvSpPr>
            <p:cNvPr id="13" name="Rounded Rectangle 12"/>
            <p:cNvSpPr/>
            <p:nvPr/>
          </p:nvSpPr>
          <p:spPr>
            <a:xfrm>
              <a:off x="201168" y="307167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6"/>
            <p:cNvSpPr/>
            <p:nvPr/>
          </p:nvSpPr>
          <p:spPr>
            <a:xfrm>
              <a:off x="233302" y="310380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1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8611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278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1</a:t>
            </a:r>
            <a:r>
              <a:rPr lang="en-US" sz="2400" dirty="0">
                <a:latin typeface="Century Gothic"/>
                <a:cs typeface="Century Gothic"/>
              </a:rPr>
              <a:t> data collection: </a:t>
            </a:r>
            <a:r>
              <a:rPr lang="en-US" sz="2400" b="1" dirty="0">
                <a:latin typeface="Century Gothic"/>
                <a:cs typeface="Century Gothic"/>
              </a:rPr>
              <a:t>open-ended/qualitative </a:t>
            </a:r>
            <a:r>
              <a:rPr lang="en-US" sz="2400" dirty="0">
                <a:latin typeface="Century Gothic"/>
                <a:cs typeface="Century Gothic"/>
              </a:rPr>
              <a:t>feedback</a:t>
            </a: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What aspects of the course could use improvement?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Overall, what is your reaction to the course?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438400" y="428404"/>
            <a:ext cx="4779264" cy="715863"/>
            <a:chOff x="2487168" y="3042877"/>
            <a:chExt cx="4779264" cy="715863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518868" y="1011177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/>
            <p:nvPr/>
          </p:nvSpPr>
          <p:spPr>
            <a:xfrm>
              <a:off x="2487168" y="3077823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Reaction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457200"/>
            <a:ext cx="2285999" cy="658272"/>
            <a:chOff x="201168" y="3071673"/>
            <a:chExt cx="2285999" cy="658272"/>
          </a:xfrm>
        </p:grpSpPr>
        <p:sp>
          <p:nvSpPr>
            <p:cNvPr id="13" name="Rounded Rectangle 12"/>
            <p:cNvSpPr/>
            <p:nvPr/>
          </p:nvSpPr>
          <p:spPr>
            <a:xfrm>
              <a:off x="201168" y="307167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6"/>
            <p:cNvSpPr/>
            <p:nvPr/>
          </p:nvSpPr>
          <p:spPr>
            <a:xfrm>
              <a:off x="233302" y="310380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1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3239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5364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Design a Level 1 evaluation for the training you will deliver as part of your final evaluation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Design questions to gauge the following: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Relevance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Usefulness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Intent to use the training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Overall satisfaction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3.1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525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Designing Level 1 Evaluations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364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2</a:t>
            </a:r>
            <a:r>
              <a:rPr lang="en-US" sz="2400" dirty="0">
                <a:latin typeface="Century Gothic"/>
                <a:cs typeface="Century Gothic"/>
              </a:rPr>
              <a:t> evaluation measures </a:t>
            </a:r>
            <a:r>
              <a:rPr lang="en-US" sz="2400" b="1" dirty="0">
                <a:latin typeface="Century Gothic"/>
                <a:cs typeface="Century Gothic"/>
              </a:rPr>
              <a:t>the amount of learning </a:t>
            </a:r>
            <a:r>
              <a:rPr lang="en-US" sz="2400" dirty="0">
                <a:latin typeface="Century Gothic"/>
                <a:cs typeface="Century Gothic"/>
              </a:rPr>
              <a:t>that was gained as a result of the training. This should be based on the training’s stated learning objectives.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dirty="0">
                <a:latin typeface="Century Gothic"/>
                <a:cs typeface="Century Gothic"/>
              </a:rPr>
              <a:t>Generating positive reactions is not enough: the goal of peacekeeping training is to increase competencies for mandate implementation.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667000" y="381000"/>
            <a:ext cx="4779264" cy="715863"/>
            <a:chOff x="2487168" y="2282272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25057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2317218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Learning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1000" y="409796"/>
            <a:ext cx="2285999" cy="658272"/>
            <a:chOff x="201168" y="2311068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2311068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2343202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198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252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Pre-tests </a:t>
            </a:r>
            <a:r>
              <a:rPr lang="en-US" sz="2400" dirty="0">
                <a:latin typeface="Century Gothic"/>
                <a:cs typeface="Century Gothic"/>
              </a:rPr>
              <a:t>establish a baseline to measure the amount of learning that has occurred as a result of the training.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dirty="0">
                <a:latin typeface="Century Gothic"/>
                <a:cs typeface="Century Gothic"/>
              </a:rPr>
              <a:t>In order to measure growth, pre- and post-tests should utilize the same or similar questions.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667000" y="381000"/>
            <a:ext cx="4779264" cy="715863"/>
            <a:chOff x="2487168" y="2282272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25057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2317218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Learning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1000" y="409796"/>
            <a:ext cx="2285999" cy="658272"/>
            <a:chOff x="201168" y="2311068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2311068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2343202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8951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4844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Talk through/practice various options for conducting pre-tests: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Voting with your feet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 err="1">
                <a:latin typeface="Century Gothic" panose="020B0502020202020204" pitchFamily="34" charset="0"/>
              </a:rPr>
              <a:t>Pollanywhere.com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Fishbowl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Role-play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3.2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793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Creative Pre-Tests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877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Continuous evaluation:</a:t>
            </a:r>
            <a:r>
              <a:rPr lang="en-US" sz="2400" dirty="0">
                <a:latin typeface="Century Gothic"/>
                <a:cs typeface="Century Gothic"/>
              </a:rPr>
              <a:t> a variety of formal and informal assessments should be integrated throughout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Formal assessments:</a:t>
            </a:r>
            <a:r>
              <a:rPr lang="en-US" sz="2400" dirty="0">
                <a:latin typeface="Century Gothic"/>
                <a:cs typeface="Century Gothic"/>
              </a:rPr>
              <a:t> written tests, self-assessments, demonstrations, other written work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b="1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Informal assessments:</a:t>
            </a:r>
            <a:r>
              <a:rPr lang="en-US" sz="2400" dirty="0">
                <a:latin typeface="Century Gothic"/>
                <a:cs typeface="Century Gothic"/>
              </a:rPr>
              <a:t> observations, discussions, checks for understanding, monitoring participation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667000" y="381000"/>
            <a:ext cx="4779264" cy="715863"/>
            <a:chOff x="2487168" y="2282272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25057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2317218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Learning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1000" y="409796"/>
            <a:ext cx="2285999" cy="658272"/>
            <a:chOff x="201168" y="2311068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2311068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2343202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83714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design of Level 2 evaluations will depend on the </a:t>
            </a:r>
            <a:r>
              <a:rPr lang="en-US" sz="2400" u="sng" dirty="0">
                <a:latin typeface="Century Gothic"/>
                <a:cs typeface="Century Gothic"/>
              </a:rPr>
              <a:t>complexity of the learning objectives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For example: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Training at a </a:t>
            </a:r>
            <a:r>
              <a:rPr lang="en-US" sz="2400" b="1" dirty="0">
                <a:latin typeface="Century Gothic"/>
                <a:cs typeface="Century Gothic"/>
              </a:rPr>
              <a:t>low level of complexity </a:t>
            </a:r>
            <a:r>
              <a:rPr lang="en-US" sz="2400" dirty="0">
                <a:latin typeface="Century Gothic"/>
                <a:cs typeface="Century Gothic"/>
              </a:rPr>
              <a:t>may be assessed by testing recall or identification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Training at </a:t>
            </a:r>
            <a:r>
              <a:rPr lang="en-US" sz="2400" b="1" dirty="0">
                <a:latin typeface="Century Gothic"/>
                <a:cs typeface="Century Gothic"/>
              </a:rPr>
              <a:t>higher levels of complexity </a:t>
            </a:r>
            <a:r>
              <a:rPr lang="en-US" sz="2400" dirty="0">
                <a:latin typeface="Century Gothic"/>
                <a:cs typeface="Century Gothic"/>
              </a:rPr>
              <a:t>may require use of simulation exercises or demonstrations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667000" y="381000"/>
            <a:ext cx="4779264" cy="715863"/>
            <a:chOff x="2487168" y="2282272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25057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2317218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Learning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1000" y="409796"/>
            <a:ext cx="2285999" cy="658272"/>
            <a:chOff x="201168" y="2311068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2311068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2343202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2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539716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469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Design a Level 2 evaluation for the lesson you will deliver as part of your final evaluation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Create both pre- and post-test assessments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Remember: assessments should be in line with stated learning objectives (refer to the objectives you wrote in the Module 1 activity)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3.3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525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Designing Level 2 Evaluations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1715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30084"/>
            <a:ext cx="82296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3</a:t>
            </a:r>
            <a:r>
              <a:rPr lang="en-US" sz="2400" dirty="0">
                <a:latin typeface="Century Gothic"/>
                <a:cs typeface="Century Gothic"/>
              </a:rPr>
              <a:t> assessments focus on on-the-job application. This requires formulating application objectives.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Application objectives: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Identify behaviour, tasks and actions that are observable and measurable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Are outcome-based and specific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Specify what behaviour and actions the participant will change as a result of the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57279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Training evaluations help ensure a training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programme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has met its stated objectives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Training facilitators are responsible to integrate various levels of evaluation throughout the training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Sample application objectives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POC application objectives – participants will: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Demonstrate actions reflecting the mission POC strategy, guided by the DPO Operational Framework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Respond to threats in a way that is appropriate with own roles and responsibilities without overlaps or gaps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Utilize mission POC strategy effectively to achieve coherence in approach, minimize gaps, avoid duplication and maximize POC efforts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68110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Sample application objectives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Rule of law application objectives – participants will: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ＭＳ 明朝"/>
                <a:cs typeface="Times New Roman"/>
              </a:rPr>
              <a:t>Provide legal advice and assistance guided by UN principles of peacekeeping</a:t>
            </a:r>
            <a:endParaRPr lang="en-US" sz="2400" dirty="0">
              <a:solidFill>
                <a:srgbClr val="000000"/>
              </a:solidFill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ＭＳ 明朝"/>
                <a:cs typeface="Times New Roman"/>
              </a:rPr>
              <a:t>Coordinate and convene work of international and national stakeholders engaged in rule of law in order to increase effectiveness</a:t>
            </a:r>
            <a:endParaRPr lang="en-US" sz="2400" dirty="0">
              <a:solidFill>
                <a:srgbClr val="000000"/>
              </a:solidFill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ＭＳ 明朝"/>
                <a:cs typeface="Times New Roman"/>
              </a:rPr>
              <a:t>Implement programmatic activities to improve effectiveness of justice system</a:t>
            </a:r>
            <a:endParaRPr lang="en-US" sz="2400" dirty="0">
              <a:solidFill>
                <a:srgbClr val="000000"/>
              </a:solidFill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0086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1600200"/>
            <a:ext cx="8458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Create application objectives based on the learning objectives you wrote in Module 1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Keep in mind the following guidelines. Application objectives should: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Identify </a:t>
            </a:r>
            <a:r>
              <a:rPr lang="en-US" sz="2400" dirty="0" err="1">
                <a:latin typeface="Century Gothic" panose="020B0502020202020204" pitchFamily="34" charset="0"/>
              </a:rPr>
              <a:t>behaviours</a:t>
            </a:r>
            <a:r>
              <a:rPr lang="en-US" sz="2400" dirty="0">
                <a:latin typeface="Century Gothic" panose="020B0502020202020204" pitchFamily="34" charset="0"/>
              </a:rPr>
              <a:t>, tasks, actions that are observable and measurable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Be outcome-based and specific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Specify what </a:t>
            </a:r>
            <a:r>
              <a:rPr lang="en-US" sz="2400" dirty="0" err="1">
                <a:latin typeface="Century Gothic" panose="020B0502020202020204" pitchFamily="34" charset="0"/>
              </a:rPr>
              <a:t>behaviours</a:t>
            </a:r>
            <a:r>
              <a:rPr lang="en-US" sz="2400" dirty="0">
                <a:latin typeface="Century Gothic" panose="020B0502020202020204" pitchFamily="34" charset="0"/>
              </a:rPr>
              <a:t>/actions the participant will change as a result of the training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379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3.4a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6263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Designing Level 3 Application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547645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534400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Application level surveys </a:t>
            </a:r>
            <a:r>
              <a:rPr lang="en-US" sz="2400" dirty="0">
                <a:latin typeface="Century Gothic"/>
                <a:cs typeface="Century Gothic"/>
              </a:rPr>
              <a:t>are one of the main follow-on activities of training, as they seek to find answers to the question, “How can training support skill transfer?”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b="1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2 </a:t>
            </a:r>
            <a:r>
              <a:rPr lang="en-US" sz="2400" dirty="0">
                <a:latin typeface="Century Gothic"/>
                <a:cs typeface="Century Gothic"/>
              </a:rPr>
              <a:t>measures training </a:t>
            </a:r>
            <a:r>
              <a:rPr lang="en-US" sz="2400" b="1" dirty="0">
                <a:latin typeface="Century Gothic"/>
                <a:cs typeface="Century Gothic"/>
              </a:rPr>
              <a:t>outputs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3 </a:t>
            </a:r>
            <a:r>
              <a:rPr lang="en-US" sz="2400" dirty="0">
                <a:latin typeface="Century Gothic"/>
                <a:cs typeface="Century Gothic"/>
              </a:rPr>
              <a:t> measures </a:t>
            </a:r>
            <a:r>
              <a:rPr lang="en-US" sz="2400" b="1" dirty="0">
                <a:latin typeface="Century Gothic"/>
                <a:cs typeface="Century Gothic"/>
              </a:rPr>
              <a:t>outcomes</a:t>
            </a:r>
            <a:r>
              <a:rPr lang="en-US" sz="2400" dirty="0">
                <a:latin typeface="Century Gothic"/>
                <a:cs typeface="Century Gothic"/>
              </a:rPr>
              <a:t>, or on-the-job application</a:t>
            </a:r>
            <a:endParaRPr lang="en-US" sz="2400" b="1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165094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86681"/>
              </p:ext>
            </p:extLst>
          </p:nvPr>
        </p:nvGraphicFramePr>
        <p:xfrm>
          <a:off x="152400" y="792481"/>
          <a:ext cx="88392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3 Learning Application Objectives of a POC training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3 Evaluation Questions of a POC training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are able to: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actions reflecting the mission POC strategy, guided by the DPO Operational Framework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you able to demonstrate actions reflecting the mission POC strategy, guided by the DPO Operational Framework?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answered “Yes”, what particular actions were you able to implement? (Select all that apply)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Secured the voluntary, safe and dignified return of IDPs and refugees 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Facilitated access to humanitarian assistance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Trained state security forces on human rights 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Other: please specify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answered “No”, what were the barriers?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 1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 2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 3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Other, please specify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1" dirty="0">
                <a:latin typeface="Century Gothic"/>
                <a:cs typeface="Century Gothic"/>
              </a:rPr>
              <a:t>Converting application objectives into survey questions: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189446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534400" cy="164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dirty="0">
                <a:latin typeface="Century Gothic"/>
                <a:cs typeface="Century Gothic"/>
              </a:rPr>
              <a:t>When analyzing Level 3 data, consider </a:t>
            </a:r>
            <a:r>
              <a:rPr lang="en-US" sz="2400" b="1" dirty="0">
                <a:latin typeface="Century Gothic"/>
                <a:cs typeface="Century Gothic"/>
              </a:rPr>
              <a:t>enablers</a:t>
            </a:r>
            <a:r>
              <a:rPr lang="en-US" sz="2400" dirty="0">
                <a:latin typeface="Century Gothic"/>
                <a:cs typeface="Century Gothic"/>
              </a:rPr>
              <a:t> and </a:t>
            </a:r>
            <a:r>
              <a:rPr lang="en-US" sz="2400" b="1" dirty="0">
                <a:latin typeface="Century Gothic"/>
                <a:cs typeface="Century Gothic"/>
              </a:rPr>
              <a:t>barriers</a:t>
            </a:r>
            <a:r>
              <a:rPr lang="en-US" sz="2400" dirty="0">
                <a:latin typeface="Century Gothic"/>
                <a:cs typeface="Century Gothic"/>
              </a:rPr>
              <a:t> that may impact application, for example: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37113"/>
              </p:ext>
            </p:extLst>
          </p:nvPr>
        </p:nvGraphicFramePr>
        <p:xfrm>
          <a:off x="457200" y="2880360"/>
          <a:ext cx="7924800" cy="271392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Enablers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Barriers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Wingdings" charset="2"/>
                        <a:buChar char="§"/>
                      </a:pPr>
                      <a:r>
                        <a:rPr lang="en-US" sz="2400" dirty="0"/>
                        <a:t>Support from managers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charset="2"/>
                        <a:buChar char="§"/>
                      </a:pPr>
                      <a:r>
                        <a:rPr lang="en-US" sz="2400" dirty="0"/>
                        <a:t>Increased motivation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charset="2"/>
                        <a:buChar char="§"/>
                      </a:pPr>
                      <a:r>
                        <a:rPr lang="en-US" sz="2400" dirty="0"/>
                        <a:t>Usefulness</a:t>
                      </a:r>
                      <a:r>
                        <a:rPr lang="en-US" sz="2400" baseline="0" dirty="0"/>
                        <a:t> of skills to support change processes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2400" dirty="0"/>
                        <a:t>Lack of support</a:t>
                      </a:r>
                      <a:r>
                        <a:rPr lang="en-US" sz="2400" baseline="0" dirty="0"/>
                        <a:t> from managers</a:t>
                      </a:r>
                      <a:endParaRPr lang="en-US" sz="2400" dirty="0"/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charset="2"/>
                        <a:buChar char="§"/>
                      </a:pPr>
                      <a:r>
                        <a:rPr lang="en-US" sz="2400" dirty="0"/>
                        <a:t>Lack of time/resources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Wingdings" charset="2"/>
                        <a:buChar char="§"/>
                      </a:pPr>
                      <a:r>
                        <a:rPr lang="en-US" sz="2400" dirty="0"/>
                        <a:t>Lack of opportunity to apply knowledge/skills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758141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490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 variety of </a:t>
            </a:r>
            <a:r>
              <a:rPr lang="en-US" sz="2400" b="1" dirty="0">
                <a:latin typeface="Century Gothic"/>
                <a:cs typeface="Century Gothic"/>
              </a:rPr>
              <a:t>qualitative and quantitative data </a:t>
            </a:r>
            <a:r>
              <a:rPr lang="en-US" sz="2400" dirty="0">
                <a:latin typeface="Century Gothic"/>
                <a:cs typeface="Century Gothic"/>
              </a:rPr>
              <a:t>can be used for Level 3 evaluations.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360 evaluations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Focus groups</a:t>
            </a:r>
          </a:p>
          <a:p>
            <a:pPr marL="342900" indent="-342900">
              <a:lnSpc>
                <a:spcPct val="130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Action plans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Which data collection method is used depends on the nature of the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, the behaviour and action to be addressed and time/resources available.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381374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1694998"/>
            <a:ext cx="845820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Using the application objectives you wrote in activity 3.4a, draft corresponding survey questions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Remember: Level 3 evaluation questions seek to ascertain how knowledge/skills have been transferred and through what actions. 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Start with survey questions. After, you may also consider other methods of data collection (focus groups, 360 evaluations, etc.)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379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3.4b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755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Designing Level 3 Application Surveys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2164856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219200"/>
            <a:ext cx="8382000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Level 3 data should be compared to </a:t>
            </a:r>
            <a:r>
              <a:rPr lang="en-US" sz="2400" b="1" dirty="0">
                <a:latin typeface="Century Gothic"/>
                <a:cs typeface="Century Gothic"/>
              </a:rPr>
              <a:t>pre-determined targets</a:t>
            </a:r>
            <a:r>
              <a:rPr lang="en-US" sz="2400" dirty="0">
                <a:latin typeface="Century Gothic"/>
                <a:cs typeface="Century Gothic"/>
              </a:rPr>
              <a:t>. For example: </a:t>
            </a: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667000" y="304800"/>
            <a:ext cx="4779264" cy="715863"/>
            <a:chOff x="2487168" y="1521668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510032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1556614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Application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333595"/>
            <a:ext cx="2285999" cy="658272"/>
            <a:chOff x="201168" y="1550463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155046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158259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3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81794"/>
              </p:ext>
            </p:extLst>
          </p:nvPr>
        </p:nvGraphicFramePr>
        <p:xfrm>
          <a:off x="304800" y="2438400"/>
          <a:ext cx="8534400" cy="3718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744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Indicators/objectives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Target score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Actual measured score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  <a:latin typeface="Century Gothic"/>
                          <a:ea typeface="Calibri"/>
                          <a:cs typeface="Century Gothic"/>
                        </a:rPr>
                        <a:t>“Ability to apply”: I have been able to apply what I learned in the course to my job.</a:t>
                      </a:r>
                      <a:r>
                        <a:rPr lang="en-US" sz="2000" b="0" dirty="0">
                          <a:effectLst/>
                          <a:latin typeface="Century Gothic"/>
                          <a:cs typeface="Century Gothic"/>
                        </a:rPr>
                        <a:t> </a:t>
                      </a:r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Century Gothic"/>
                        </a:rPr>
                        <a:t>“Improved job satisfaction”: my overall satisfaction with my job has improved since I attended the course.</a:t>
                      </a:r>
                      <a:r>
                        <a:rPr lang="en-US" sz="2000" b="0" dirty="0">
                          <a:effectLst/>
                          <a:latin typeface="Century Gothic"/>
                          <a:cs typeface="Century Gothic"/>
                        </a:rPr>
                        <a:t> </a:t>
                      </a:r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  <a:latin typeface="Century Gothic"/>
                          <a:ea typeface="Calibri"/>
                          <a:cs typeface="Century Gothic"/>
                        </a:rPr>
                        <a:t>“Transfer of knowledge &amp; skills”: I have been able to help colleagues to improve their skills by what I have learned</a:t>
                      </a:r>
                      <a:r>
                        <a:rPr lang="en-US" sz="2000" b="1" dirty="0">
                          <a:effectLst/>
                          <a:latin typeface="Century Gothic"/>
                          <a:ea typeface="Calibri"/>
                          <a:cs typeface="Century Gothic"/>
                        </a:rPr>
                        <a:t>.</a:t>
                      </a:r>
                      <a:r>
                        <a:rPr lang="en-US" sz="2000" dirty="0">
                          <a:effectLst/>
                          <a:latin typeface="Century Gothic"/>
                          <a:cs typeface="Century Gothic"/>
                        </a:rPr>
                        <a:t> </a:t>
                      </a:r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239000" y="5105400"/>
            <a:ext cx="762000" cy="533400"/>
          </a:xfrm>
          <a:prstGeom prst="ellipse">
            <a:avLst/>
          </a:prstGeom>
          <a:noFill/>
          <a:ln w="28575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160879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341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4 </a:t>
            </a:r>
            <a:r>
              <a:rPr lang="en-US" sz="2400" dirty="0">
                <a:latin typeface="Century Gothic"/>
                <a:cs typeface="Century Gothic"/>
              </a:rPr>
              <a:t>evaluations measure the impact of changes in on-the-job </a:t>
            </a:r>
            <a:r>
              <a:rPr lang="en-US" sz="2400" dirty="0" err="1">
                <a:latin typeface="Century Gothic"/>
                <a:cs typeface="Century Gothic"/>
              </a:rPr>
              <a:t>behaviours</a:t>
            </a:r>
            <a:r>
              <a:rPr lang="en-US" sz="2400" dirty="0">
                <a:latin typeface="Century Gothic"/>
                <a:cs typeface="Century Gothic"/>
              </a:rPr>
              <a:t> or actions.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success of a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 should ultimately be measured in whether the impact objectives were reached or not.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590800" y="381000"/>
            <a:ext cx="4779264" cy="715863"/>
            <a:chOff x="2487168" y="761064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-1270636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796010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Impact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409795"/>
            <a:ext cx="2285999" cy="658272"/>
            <a:chOff x="201168" y="789859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789859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821993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77599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Module 3 Learning Objectives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Learners will be able to: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Identify the five levels of training evaluation, based on the ROI approach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Design training evaluations at levels 1-3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Write an effective course report based on the recommended template</a:t>
            </a:r>
            <a:r>
              <a:rPr lang="en-US" sz="2400" dirty="0"/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98687"/>
            <a:ext cx="8229600" cy="401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Sample impact objectives: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POC training: </a:t>
            </a:r>
            <a:r>
              <a:rPr lang="en-US" sz="2400" dirty="0">
                <a:latin typeface="Century Gothic"/>
                <a:cs typeface="Century Gothic"/>
              </a:rPr>
              <a:t>Respond to threats and violence efficiently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Increase in number of cases detected early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Increase in collaboration with local groups to collect information on rebel movements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590800" y="381000"/>
            <a:ext cx="4779264" cy="715863"/>
            <a:chOff x="2487168" y="761064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-1270636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796010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Impact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409795"/>
            <a:ext cx="2285999" cy="658272"/>
            <a:chOff x="201168" y="789859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789859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821993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023183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497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Sample impact objectives </a:t>
            </a:r>
            <a:r>
              <a:rPr lang="en-US" sz="2400" dirty="0">
                <a:latin typeface="Century Gothic"/>
                <a:cs typeface="Century Gothic"/>
              </a:rPr>
              <a:t>(cont.)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 err="1">
                <a:latin typeface="Century Gothic"/>
                <a:cs typeface="Century Gothic"/>
              </a:rPr>
              <a:t>RoL</a:t>
            </a:r>
            <a:r>
              <a:rPr lang="en-US" sz="2400" b="1" dirty="0">
                <a:latin typeface="Century Gothic"/>
                <a:cs typeface="Century Gothic"/>
              </a:rPr>
              <a:t> training for Judicial Officers:</a:t>
            </a:r>
            <a:r>
              <a:rPr lang="en-US" sz="2400" dirty="0">
                <a:latin typeface="Century Gothic"/>
                <a:cs typeface="Century Gothic"/>
              </a:rPr>
              <a:t> provide legal advice and assistance guided by UN principles on peacekeeping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Increased efficiency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Enhanced communication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Clearly established roles and responsibilities for mandate implementation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590800" y="381000"/>
            <a:ext cx="4779264" cy="715863"/>
            <a:chOff x="2487168" y="761064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-1270636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796010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Impact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409795"/>
            <a:ext cx="2285999" cy="658272"/>
            <a:chOff x="201168" y="789859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789859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821993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025148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Sample impact objectives </a:t>
            </a:r>
            <a:r>
              <a:rPr lang="en-US" sz="2400" dirty="0">
                <a:latin typeface="Century Gothic"/>
                <a:cs typeface="Century Gothic"/>
              </a:rPr>
              <a:t>(cont.)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Department of Operational Support course on Administration of Personnel Contracts:</a:t>
            </a:r>
            <a:r>
              <a:rPr lang="en-US" sz="2400" dirty="0">
                <a:latin typeface="Century Gothic"/>
                <a:cs typeface="Century Gothic"/>
              </a:rPr>
              <a:t> increase efficiency in administration of personnel contracts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Improved time and quality (decrease in errors, increase in quality of work, decrease in processing time)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590800" y="381000"/>
            <a:ext cx="4779264" cy="715863"/>
            <a:chOff x="2487168" y="761064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-1270636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796010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Impact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409795"/>
            <a:ext cx="2285999" cy="658272"/>
            <a:chOff x="201168" y="789859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789859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821993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18316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4087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Improvements in work performance should not be solely linked to the training.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Efforts to </a:t>
            </a:r>
            <a:r>
              <a:rPr lang="en-US" sz="2400" b="1" dirty="0">
                <a:latin typeface="Century Gothic"/>
                <a:cs typeface="Century Gothic"/>
              </a:rPr>
              <a:t>isolate the effects of the training</a:t>
            </a:r>
            <a:r>
              <a:rPr lang="en-US" sz="2400" dirty="0">
                <a:latin typeface="Century Gothic"/>
                <a:cs typeface="Century Gothic"/>
              </a:rPr>
              <a:t> may include: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Control groups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Trend lines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Estimates on impact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590800" y="381000"/>
            <a:ext cx="4779264" cy="715863"/>
            <a:chOff x="2487168" y="761064"/>
            <a:chExt cx="4779264" cy="715863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518868" y="-1270636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87168" y="796010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Impact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" y="409795"/>
            <a:ext cx="2285999" cy="658272"/>
            <a:chOff x="201168" y="789859"/>
            <a:chExt cx="2285999" cy="658272"/>
          </a:xfrm>
        </p:grpSpPr>
        <p:sp>
          <p:nvSpPr>
            <p:cNvPr id="19" name="Rounded Rectangle 18"/>
            <p:cNvSpPr/>
            <p:nvPr/>
          </p:nvSpPr>
          <p:spPr>
            <a:xfrm>
              <a:off x="201168" y="789859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33302" y="821993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201377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398687"/>
            <a:ext cx="83820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5 </a:t>
            </a:r>
            <a:r>
              <a:rPr lang="en-US" sz="2400" dirty="0">
                <a:latin typeface="Century Gothic"/>
                <a:cs typeface="Century Gothic"/>
              </a:rPr>
              <a:t>evaluations seek to determine the financial return on investment.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This entails </a:t>
            </a:r>
            <a:r>
              <a:rPr lang="en-US" sz="2400" b="1" dirty="0">
                <a:latin typeface="Century Gothic"/>
                <a:cs typeface="Century Gothic"/>
              </a:rPr>
              <a:t>converting data </a:t>
            </a:r>
            <a:r>
              <a:rPr lang="en-US" sz="2400" dirty="0">
                <a:latin typeface="Century Gothic"/>
                <a:cs typeface="Century Gothic"/>
              </a:rPr>
              <a:t>on impact to </a:t>
            </a:r>
            <a:r>
              <a:rPr lang="en-US" sz="2400" b="1" dirty="0">
                <a:latin typeface="Century Gothic"/>
                <a:cs typeface="Century Gothic"/>
              </a:rPr>
              <a:t>monetary values</a:t>
            </a:r>
            <a:r>
              <a:rPr lang="en-US" sz="2400" dirty="0">
                <a:latin typeface="Century Gothic"/>
                <a:cs typeface="Century Gothic"/>
              </a:rPr>
              <a:t> to determine the return when compared with training costs.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b="1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en-US" sz="2400" dirty="0">
              <a:solidFill>
                <a:srgbClr val="000000"/>
              </a:solidFill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0800" y="274737"/>
            <a:ext cx="4779264" cy="715863"/>
            <a:chOff x="2487168" y="459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2031241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35405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Return on Investment (ROI)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303532"/>
            <a:ext cx="2285999" cy="658272"/>
            <a:chOff x="201168" y="29254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29254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61388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5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692711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0800" y="274737"/>
            <a:ext cx="4779264" cy="715863"/>
            <a:chOff x="2487168" y="459"/>
            <a:chExt cx="4779264" cy="715863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4518868" y="-2031241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2487168" y="35405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Return on Investment (ROI)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303532"/>
            <a:ext cx="2285999" cy="658272"/>
            <a:chOff x="201168" y="29254"/>
            <a:chExt cx="2285999" cy="658272"/>
          </a:xfrm>
        </p:grpSpPr>
        <p:sp>
          <p:nvSpPr>
            <p:cNvPr id="15" name="Rounded Rectangle 14"/>
            <p:cNvSpPr/>
            <p:nvPr/>
          </p:nvSpPr>
          <p:spPr>
            <a:xfrm>
              <a:off x="201168" y="29254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33302" y="61388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5</a:t>
              </a: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455461"/>
              </p:ext>
            </p:extLst>
          </p:nvPr>
        </p:nvGraphicFramePr>
        <p:xfrm>
          <a:off x="304800" y="1295400"/>
          <a:ext cx="8610600" cy="482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Century Gothic"/>
                          <a:cs typeface="Century Gothic"/>
                        </a:rPr>
                        <a:t>Cost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Century Gothic"/>
                          <a:cs typeface="Century Gothic"/>
                        </a:rPr>
                        <a:t>Financial 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2200" dirty="0">
                          <a:latin typeface="Century Gothic"/>
                          <a:ea typeface="ＭＳ 明朝"/>
                          <a:cs typeface="Century Gothic"/>
                        </a:rPr>
                        <a:t>Pro-rated cost of training materials</a:t>
                      </a:r>
                    </a:p>
                    <a:p>
                      <a:pPr marL="342900" marR="0" lvl="0" indent="-3429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2200" dirty="0">
                          <a:latin typeface="Century Gothic"/>
                          <a:ea typeface="ＭＳ 明朝"/>
                          <a:cs typeface="Century Gothic"/>
                        </a:rPr>
                        <a:t>Costs of training venues and equipment</a:t>
                      </a:r>
                    </a:p>
                    <a:p>
                      <a:pPr marL="342900" marR="0" lvl="0" indent="-3429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2200" dirty="0">
                          <a:latin typeface="Century Gothic"/>
                          <a:ea typeface="ＭＳ 明朝"/>
                          <a:cs typeface="Century Gothic"/>
                        </a:rPr>
                        <a:t>Travel-related costs</a:t>
                      </a:r>
                    </a:p>
                    <a:p>
                      <a:pPr marL="342900" marR="0" lvl="0" indent="-3429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2200" dirty="0">
                          <a:latin typeface="Century Gothic"/>
                          <a:ea typeface="ＭＳ 明朝"/>
                          <a:cs typeface="Century Gothic"/>
                        </a:rPr>
                        <a:t>Daily salaries/fees of consultants, trainers, trainees</a:t>
                      </a:r>
                    </a:p>
                    <a:p>
                      <a:pPr marL="342900" marR="0" lvl="0" indent="-3429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2200" dirty="0">
                          <a:latin typeface="Century Gothic"/>
                          <a:ea typeface="ＭＳ 明朝"/>
                          <a:cs typeface="Century Gothic"/>
                        </a:rPr>
                        <a:t>Costs for follow-up, evaluation and reporting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entury Gothic"/>
                          <a:cs typeface="Century Gothic"/>
                        </a:rPr>
                        <a:t>Cost avoidance</a:t>
                      </a:r>
                    </a:p>
                    <a:p>
                      <a:r>
                        <a:rPr lang="en-US" sz="2200" dirty="0">
                          <a:latin typeface="Century Gothic"/>
                          <a:cs typeface="Century Gothic"/>
                        </a:rPr>
                        <a:t>Savings</a:t>
                      </a:r>
                    </a:p>
                    <a:p>
                      <a:r>
                        <a:rPr lang="en-US" sz="2200" dirty="0">
                          <a:latin typeface="Century Gothic"/>
                          <a:cs typeface="Century Gothic"/>
                        </a:rPr>
                        <a:t>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420021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Course Reporting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800100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Reports should include the following as a minimum: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Introduction/background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Overall course objectives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Facilitators and participants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Course conduct and methodology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Course evaluations at levels 1-3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Observations/recommendations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Conclusions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Annexes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863759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Conducting evaluations is essential to ensure objectives have been met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UN approach to training evaluation is based on ROI methodology, which evaluates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programmes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on five levels: reaction, learning, application, impact &amp; ROI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At the conclusion of every training, facilitators will draft a course report, including training objectives, methodology, a list </a:t>
            </a: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of facilitators 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and participants, as well as course evaluation results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Five Levels of Training Evaluation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Writing Course Reports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I. Five Levels of Training 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8001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Training evaluation is essential to ensure that a training </a:t>
            </a:r>
            <a:r>
              <a:rPr lang="en-US" sz="2400" dirty="0" err="1">
                <a:latin typeface="Century Gothic"/>
                <a:cs typeface="Century Gothic"/>
              </a:rPr>
              <a:t>programme</a:t>
            </a:r>
            <a:r>
              <a:rPr lang="en-US" sz="2400" dirty="0">
                <a:latin typeface="Century Gothic"/>
                <a:cs typeface="Century Gothic"/>
              </a:rPr>
              <a:t> has met its stated objectives.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</a:t>
            </a:r>
            <a:r>
              <a:rPr lang="en-US" sz="2400" b="1" dirty="0">
                <a:latin typeface="Century Gothic"/>
                <a:cs typeface="Century Gothic"/>
              </a:rPr>
              <a:t>purpose of training evaluation</a:t>
            </a:r>
            <a:r>
              <a:rPr lang="en-US" sz="2400" dirty="0">
                <a:latin typeface="Century Gothic"/>
                <a:cs typeface="Century Gothic"/>
              </a:rPr>
              <a:t> is to assess: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Relevance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Effectiveness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I. Five Levels of Training 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UN approach to training evaluation is based on the </a:t>
            </a:r>
            <a:r>
              <a:rPr lang="en-US" sz="2400" b="1" dirty="0">
                <a:latin typeface="Century Gothic"/>
                <a:cs typeface="Century Gothic"/>
              </a:rPr>
              <a:t>ROI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b="1" dirty="0">
                <a:latin typeface="Century Gothic"/>
                <a:cs typeface="Century Gothic"/>
              </a:rPr>
              <a:t>(return on investment) methodology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8366305"/>
              </p:ext>
            </p:extLst>
          </p:nvPr>
        </p:nvGraphicFramePr>
        <p:xfrm>
          <a:off x="762000" y="2362200"/>
          <a:ext cx="74676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8534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30084"/>
            <a:ext cx="8001000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1</a:t>
            </a:r>
            <a:r>
              <a:rPr lang="en-US" sz="2400" dirty="0">
                <a:latin typeface="Century Gothic"/>
                <a:cs typeface="Century Gothic"/>
              </a:rPr>
              <a:t> measures participants’ </a:t>
            </a:r>
            <a:r>
              <a:rPr lang="en-US" sz="2400" u="sng" dirty="0">
                <a:latin typeface="Century Gothic"/>
                <a:cs typeface="Century Gothic"/>
              </a:rPr>
              <a:t>reactions</a:t>
            </a:r>
            <a:r>
              <a:rPr lang="en-US" sz="2400" dirty="0">
                <a:latin typeface="Century Gothic"/>
                <a:cs typeface="Century Gothic"/>
              </a:rPr>
              <a:t> to the training and plans to use what they have learned.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After a success training participants will: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Perceive the training to be relevant to their job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Perceive the training to be value added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Rate the trainers as effective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Recommend the training to others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438400" y="428404"/>
            <a:ext cx="4779264" cy="715863"/>
            <a:chOff x="2487168" y="3042877"/>
            <a:chExt cx="4779264" cy="715863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518868" y="1011177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/>
            <p:nvPr/>
          </p:nvSpPr>
          <p:spPr>
            <a:xfrm>
              <a:off x="2487168" y="3077823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Reaction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457200"/>
            <a:ext cx="2285999" cy="658272"/>
            <a:chOff x="201168" y="3071673"/>
            <a:chExt cx="2285999" cy="658272"/>
          </a:xfrm>
        </p:grpSpPr>
        <p:sp>
          <p:nvSpPr>
            <p:cNvPr id="13" name="Rounded Rectangle 12"/>
            <p:cNvSpPr/>
            <p:nvPr/>
          </p:nvSpPr>
          <p:spPr>
            <a:xfrm>
              <a:off x="201168" y="307167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6"/>
            <p:cNvSpPr/>
            <p:nvPr/>
          </p:nvSpPr>
          <p:spPr>
            <a:xfrm>
              <a:off x="233302" y="310380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1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0208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30084"/>
            <a:ext cx="8001000" cy="270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1</a:t>
            </a:r>
            <a:r>
              <a:rPr lang="en-US" sz="2400" dirty="0">
                <a:latin typeface="Century Gothic"/>
                <a:cs typeface="Century Gothic"/>
              </a:rPr>
              <a:t> data collection: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Shorter trainings – may be collected at conclusion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Longer trainings (more than 1-2 days) – should be collected periodically throughout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Can be conducted in person or online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438400" y="428404"/>
            <a:ext cx="4779264" cy="715863"/>
            <a:chOff x="2487168" y="3042877"/>
            <a:chExt cx="4779264" cy="715863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518868" y="1011177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/>
            <p:nvPr/>
          </p:nvSpPr>
          <p:spPr>
            <a:xfrm>
              <a:off x="2487168" y="3077823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Reaction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457200"/>
            <a:ext cx="2285999" cy="658272"/>
            <a:chOff x="201168" y="3071673"/>
            <a:chExt cx="2285999" cy="658272"/>
          </a:xfrm>
        </p:grpSpPr>
        <p:sp>
          <p:nvSpPr>
            <p:cNvPr id="13" name="Rounded Rectangle 12"/>
            <p:cNvSpPr/>
            <p:nvPr/>
          </p:nvSpPr>
          <p:spPr>
            <a:xfrm>
              <a:off x="201168" y="307167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6"/>
            <p:cNvSpPr/>
            <p:nvPr/>
          </p:nvSpPr>
          <p:spPr>
            <a:xfrm>
              <a:off x="233302" y="310380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1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5035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30084"/>
            <a:ext cx="80010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Level 1</a:t>
            </a:r>
            <a:r>
              <a:rPr lang="en-US" sz="2400" dirty="0">
                <a:latin typeface="Century Gothic"/>
                <a:cs typeface="Century Gothic"/>
              </a:rPr>
              <a:t> data collection: </a:t>
            </a:r>
            <a:r>
              <a:rPr lang="en-US" sz="2400" b="1" dirty="0" err="1">
                <a:latin typeface="Century Gothic"/>
                <a:cs typeface="Century Gothic"/>
              </a:rPr>
              <a:t>Likert</a:t>
            </a:r>
            <a:r>
              <a:rPr lang="en-US" sz="2400" b="1" dirty="0">
                <a:latin typeface="Century Gothic"/>
                <a:cs typeface="Century Gothic"/>
              </a:rPr>
              <a:t> scale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Example: I intend to use concepts from the course in the near future.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438400" y="428404"/>
            <a:ext cx="4779264" cy="715863"/>
            <a:chOff x="2487168" y="3042877"/>
            <a:chExt cx="4779264" cy="715863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518868" y="1011177"/>
              <a:ext cx="715863" cy="477926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/>
            <p:nvPr/>
          </p:nvSpPr>
          <p:spPr>
            <a:xfrm>
              <a:off x="2487168" y="3077823"/>
              <a:ext cx="4744318" cy="645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900" kern="1200" dirty="0"/>
                <a:t>Reaction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457200"/>
            <a:ext cx="2285999" cy="658272"/>
            <a:chOff x="201168" y="3071673"/>
            <a:chExt cx="2285999" cy="658272"/>
          </a:xfrm>
        </p:grpSpPr>
        <p:sp>
          <p:nvSpPr>
            <p:cNvPr id="13" name="Rounded Rectangle 12"/>
            <p:cNvSpPr/>
            <p:nvPr/>
          </p:nvSpPr>
          <p:spPr>
            <a:xfrm>
              <a:off x="201168" y="3071673"/>
              <a:ext cx="2285999" cy="658272"/>
            </a:xfrm>
            <a:prstGeom prst="roundRect">
              <a:avLst/>
            </a:prstGeom>
            <a:solidFill>
              <a:srgbClr val="00408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6"/>
            <p:cNvSpPr/>
            <p:nvPr/>
          </p:nvSpPr>
          <p:spPr>
            <a:xfrm>
              <a:off x="233302" y="3103807"/>
              <a:ext cx="2221731" cy="594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62865" rIns="125730" bIns="6286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/>
                <a:t>Level 1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28847"/>
              </p:ext>
            </p:extLst>
          </p:nvPr>
        </p:nvGraphicFramePr>
        <p:xfrm>
          <a:off x="685800" y="3962400"/>
          <a:ext cx="7772400" cy="11991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Strongly agree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Agree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Uncertain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Disagree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Strongly disagree</a:t>
                      </a:r>
                    </a:p>
                  </a:txBody>
                  <a:tcPr>
                    <a:solidFill>
                      <a:srgbClr val="00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0743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15" ma:contentTypeDescription="Create a new document." ma:contentTypeScope="" ma:versionID="b705d44036b8c209ba60c04a3e72a81a">
  <xsd:schema xmlns:xsd="http://www.w3.org/2001/XMLSchema" xmlns:xs="http://www.w3.org/2001/XMLSchema" xmlns:p="http://schemas.microsoft.com/office/2006/metadata/properties" xmlns:ns2="ffaef953-2cda-4d9d-b070-85228d2d3b5f" xmlns:ns3="756f3f7a-cc20-4157-bc78-ddc9769d8db6" targetNamespace="http://schemas.microsoft.com/office/2006/metadata/properties" ma:root="true" ma:fieldsID="4834ab69a471149cc6084602625b200b" ns2:_="" ns3:_="">
    <xsd:import namespace="ffaef953-2cda-4d9d-b070-85228d2d3b5f"/>
    <xsd:import namespace="756f3f7a-cc20-4157-bc78-ddc9769d8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F370D7-CB2D-433A-A0A6-E33DA01DC3C7}">
  <ds:schemaRefs>
    <ds:schemaRef ds:uri="http://schemas.microsoft.com/office/2006/metadata/properties"/>
    <ds:schemaRef ds:uri="http://schemas.microsoft.com/office/infopath/2007/PartnerControls"/>
    <ds:schemaRef ds:uri="ffaef953-2cda-4d9d-b070-85228d2d3b5f"/>
  </ds:schemaRefs>
</ds:datastoreItem>
</file>

<file path=customXml/itemProps2.xml><?xml version="1.0" encoding="utf-8"?>
<ds:datastoreItem xmlns:ds="http://schemas.openxmlformats.org/officeDocument/2006/customXml" ds:itemID="{1EB5AF0C-4615-4E36-B851-94ADAA99BF7F}"/>
</file>

<file path=customXml/itemProps3.xml><?xml version="1.0" encoding="utf-8"?>
<ds:datastoreItem xmlns:ds="http://schemas.openxmlformats.org/officeDocument/2006/customXml" ds:itemID="{0B61605A-AFE0-49DD-9398-8F9986C7D1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2032</Words>
  <Application>Microsoft Office PowerPoint</Application>
  <PresentationFormat>On-screen Show (4:3)</PresentationFormat>
  <Paragraphs>405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Cambria</vt:lpstr>
      <vt:lpstr>Century Gothic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177</cp:revision>
  <dcterms:created xsi:type="dcterms:W3CDTF">2015-12-09T18:20:24Z</dcterms:created>
  <dcterms:modified xsi:type="dcterms:W3CDTF">2022-02-24T18:42:34Z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